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7315200" cy="96012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87"/>
    <p:restoredTop sz="90929"/>
  </p:normalViewPr>
  <p:slideViewPr>
    <p:cSldViewPr>
      <p:cViewPr varScale="1">
        <p:scale>
          <a:sx n="77" d="100"/>
          <a:sy n="77" d="100"/>
        </p:scale>
        <p:origin x="2550" y="90"/>
      </p:cViewPr>
      <p:guideLst>
        <p:guide orient="horz" pos="3024"/>
        <p:guide pos="23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9275" y="2982913"/>
            <a:ext cx="6216650" cy="2057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6963" y="5440363"/>
            <a:ext cx="5121275" cy="2454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BADF39-2822-4A8E-AD6D-3B796B602C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916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86E918-3D30-43A1-9CEF-226C212611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558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11763" y="854075"/>
            <a:ext cx="1554162" cy="76803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854075"/>
            <a:ext cx="4510088" cy="76803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DD6E-AA76-4404-B1F9-059E0D998D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028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68E5B1-340B-4671-AD7E-B574EC9DCF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114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6169025"/>
            <a:ext cx="6218238" cy="1908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4068763"/>
            <a:ext cx="6218238" cy="21002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EC3B33-B4EA-4552-9D28-5B6C20F561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970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2773363"/>
            <a:ext cx="3032125" cy="5761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33800" y="2773363"/>
            <a:ext cx="3032125" cy="5761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9F0733-E6E1-4077-AF23-6C7BD489F0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31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384175"/>
            <a:ext cx="658495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125" y="2149475"/>
            <a:ext cx="3232150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125" y="3044825"/>
            <a:ext cx="3232150" cy="5532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338" y="2149475"/>
            <a:ext cx="3233737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338" y="3044825"/>
            <a:ext cx="3233737" cy="5532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10A712-F611-4DDB-994D-D57CB150F6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317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4812F9-B161-4BFD-98FC-CB7539BA68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796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E50653-AFB5-48EE-8B49-26DCD21D3A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22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382588"/>
            <a:ext cx="2406650" cy="16271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675" y="382588"/>
            <a:ext cx="4089400" cy="8194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" y="2009775"/>
            <a:ext cx="2406650" cy="6567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7CD76-FF5C-4011-9C72-F970272AA4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40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513" y="6721475"/>
            <a:ext cx="4389437" cy="7921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513" y="857250"/>
            <a:ext cx="4389437" cy="57610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513" y="7513638"/>
            <a:ext cx="4389437" cy="1127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B08557-DB64-477B-BF9E-37514A1677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7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854075"/>
            <a:ext cx="621665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2773363"/>
            <a:ext cx="6216650" cy="576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9275" y="8747125"/>
            <a:ext cx="152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5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98725" y="8747125"/>
            <a:ext cx="2317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ctr" defTabSz="966788">
              <a:defRPr sz="15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241925" y="8747125"/>
            <a:ext cx="152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500"/>
            </a:lvl1pPr>
          </a:lstStyle>
          <a:p>
            <a:fld id="{89C04FCA-C7A8-4F68-8D07-5ADAB86D507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7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667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Times New Roman" pitchFamily="18" charset="0"/>
        </a:defRPr>
      </a:lvl2pPr>
      <a:lvl3pPr algn="ctr" defTabSz="9667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Times New Roman" pitchFamily="18" charset="0"/>
        </a:defRPr>
      </a:lvl3pPr>
      <a:lvl4pPr algn="ctr" defTabSz="9667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Times New Roman" pitchFamily="18" charset="0"/>
        </a:defRPr>
      </a:lvl4pPr>
      <a:lvl5pPr algn="ctr" defTabSz="9667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Times New Roman" pitchFamily="18" charset="0"/>
        </a:defRPr>
      </a:lvl5pPr>
      <a:lvl6pPr marL="457200" algn="ctr" defTabSz="9667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Times New Roman" pitchFamily="18" charset="0"/>
        </a:defRPr>
      </a:lvl6pPr>
      <a:lvl7pPr marL="914400" algn="ctr" defTabSz="9667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Times New Roman" pitchFamily="18" charset="0"/>
        </a:defRPr>
      </a:lvl7pPr>
      <a:lvl8pPr marL="1371600" algn="ctr" defTabSz="9667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Times New Roman" pitchFamily="18" charset="0"/>
        </a:defRPr>
      </a:lvl8pPr>
      <a:lvl9pPr marL="1828800" algn="ctr" defTabSz="9667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Times New Roman" pitchFamily="18" charset="0"/>
        </a:defRPr>
      </a:lvl9pPr>
    </p:titleStyle>
    <p:bodyStyle>
      <a:lvl1pPr marL="361950" indent="-361950" algn="l" defTabSz="966788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785813" indent="-303213" algn="l" defTabSz="966788" rtl="0" eaLnBrk="0" fontAlgn="base" hangingPunct="0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</a:defRPr>
      </a:lvl2pPr>
      <a:lvl3pPr marL="1208088" indent="-241300" algn="l" defTabSz="966788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3pPr>
      <a:lvl4pPr marL="1692275" indent="-242888" algn="l" defTabSz="966788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4pPr>
      <a:lvl5pPr marL="2174875" indent="-241300" algn="l" defTabSz="966788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5pPr>
      <a:lvl6pPr marL="2632075" indent="-241300" algn="l" defTabSz="966788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6pPr>
      <a:lvl7pPr marL="3089275" indent="-241300" algn="l" defTabSz="966788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7pPr>
      <a:lvl8pPr marL="3546475" indent="-241300" algn="l" defTabSz="966788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8pPr>
      <a:lvl9pPr marL="4003675" indent="-241300" algn="l" defTabSz="966788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457200" y="2819400"/>
            <a:ext cx="6400800" cy="1144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661" tIns="48331" rIns="96661" bIns="48331">
            <a:spAutoFit/>
          </a:bodyPr>
          <a:lstStyle>
            <a:lvl1pPr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82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66788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49388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933575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90775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847975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05175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62375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3200" b="1" dirty="0">
                <a:latin typeface="Arial" charset="0"/>
              </a:rPr>
              <a:t>CAL FIRE Butte Unit</a:t>
            </a:r>
          </a:p>
          <a:p>
            <a:pPr algn="ctr"/>
            <a:r>
              <a:rPr lang="en-US" sz="1800" b="1" dirty="0">
                <a:latin typeface="Arial" charset="0"/>
              </a:rPr>
              <a:t>Proudly Serving the County of Butte, the Cities of Biggs, Gridley, and the Town of Paradise Fire Department’s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457200" y="7448550"/>
            <a:ext cx="6400800" cy="74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6661" tIns="48331" rIns="96661" bIns="48331">
            <a:spAutoFit/>
          </a:bodyPr>
          <a:lstStyle>
            <a:lvl1pPr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82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66788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49388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933575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90775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847975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05175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62375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100" b="1" dirty="0">
                <a:latin typeface="Arial" charset="0"/>
              </a:rPr>
              <a:t>John Messina</a:t>
            </a:r>
          </a:p>
          <a:p>
            <a:pPr algn="ctr"/>
            <a:r>
              <a:rPr lang="en-US" sz="2100" b="1" dirty="0">
                <a:latin typeface="Arial" charset="0"/>
              </a:rPr>
              <a:t>Fire Chief</a:t>
            </a:r>
          </a:p>
        </p:txBody>
      </p:sp>
      <p:pic>
        <p:nvPicPr>
          <p:cNvPr id="2057" name="Picture 9" descr="onehelm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858000"/>
            <a:ext cx="585152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406400" y="400050"/>
            <a:ext cx="6502400" cy="8801100"/>
          </a:xfrm>
          <a:prstGeom prst="rect">
            <a:avLst/>
          </a:prstGeom>
          <a:noFill/>
          <a:ln w="76200" cmpd="tri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57200" y="86106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rial" pitchFamily="34" charset="0"/>
                <a:cs typeface="Arial" pitchFamily="34" charset="0"/>
              </a:rPr>
              <a:t>August 2020</a:t>
            </a:r>
          </a:p>
        </p:txBody>
      </p:sp>
      <p:pic>
        <p:nvPicPr>
          <p:cNvPr id="2074" name="Picture 26" descr="C:\Users\dread\Documents\LOGOS\ALL R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40" y="838201"/>
            <a:ext cx="6202919" cy="1585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02681" y="5181600"/>
            <a:ext cx="6389213" cy="1574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661" tIns="48331" rIns="96661" bIns="48331">
            <a:spAutoFit/>
          </a:bodyPr>
          <a:lstStyle>
            <a:lvl1pPr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82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66788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49388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933575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90775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847975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05175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62375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en-US" sz="3200" b="1" dirty="0">
              <a:solidFill>
                <a:schemeClr val="accent2"/>
              </a:solidFill>
              <a:latin typeface="Arial" charset="0"/>
            </a:endParaRPr>
          </a:p>
          <a:p>
            <a:pPr algn="ctr"/>
            <a:r>
              <a:rPr lang="en-US" sz="3200" b="1" dirty="0">
                <a:latin typeface="Arial" charset="0"/>
              </a:rPr>
              <a:t>Volunteer Firefighter </a:t>
            </a:r>
          </a:p>
          <a:p>
            <a:pPr algn="ctr"/>
            <a:r>
              <a:rPr lang="en-US" sz="3200" b="1" dirty="0">
                <a:latin typeface="Arial" charset="0"/>
              </a:rPr>
              <a:t>Standard Operating Procedures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36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Company>Dell Computer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CDF/BUTTE COUNTY FIRE-RESCUE</dc:creator>
  <cp:lastModifiedBy>Darren Read</cp:lastModifiedBy>
  <cp:revision>30</cp:revision>
  <cp:lastPrinted>2018-08-29T23:24:50Z</cp:lastPrinted>
  <dcterms:created xsi:type="dcterms:W3CDTF">2001-09-18T05:15:01Z</dcterms:created>
  <dcterms:modified xsi:type="dcterms:W3CDTF">2020-07-07T16:30:00Z</dcterms:modified>
</cp:coreProperties>
</file>